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</p:sldMasterIdLst>
  <p:notesMasterIdLst>
    <p:notesMasterId r:id="rId12"/>
  </p:notesMasterIdLst>
  <p:sldIdLst>
    <p:sldId id="256" r:id="rId5"/>
    <p:sldId id="257" r:id="rId6"/>
    <p:sldId id="262" r:id="rId7"/>
    <p:sldId id="264" r:id="rId8"/>
    <p:sldId id="268" r:id="rId9"/>
    <p:sldId id="266" r:id="rId10"/>
    <p:sldId id="25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35" autoAdjust="0"/>
    <p:restoredTop sz="94249" autoAdjust="0"/>
  </p:normalViewPr>
  <p:slideViewPr>
    <p:cSldViewPr snapToGrid="0">
      <p:cViewPr varScale="1">
        <p:scale>
          <a:sx n="105" d="100"/>
          <a:sy n="105" d="100"/>
        </p:scale>
        <p:origin x="57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8452B-D751-4E82-86CA-FF5E053BC031}" type="datetimeFigureOut">
              <a:rPr lang="pt-PT" smtClean="0"/>
              <a:t>11/09/2024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786BC5-9F04-4EDE-813E-0FC74BAAF09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88456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786BC5-9F04-4EDE-813E-0FC74BAAF099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5150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PT"/>
              <a:t>Clique para editar o estilo de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36D4-6B94-46E1-89F6-9AFF4BE43BCB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DDE9-70A7-41F9-8B4B-42C1E8CFB1AA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511E-AF58-4819-97BD-6C0CE3789585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654A1-7C93-4C02-95C8-D8013EC5A44D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A269C86-D80E-4D6D-8F8E-835847BE341C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A5095-F155-4126-9056-038854C54857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6E2F1-20EE-4E4B-8DD4-65337A75738B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5C7FD-1E8A-4B31-B398-7084FE2D3D40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31899-EAEA-4BF4-8B3B-33654D07347B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9E4CB-CEC6-475E-8566-EB1EA25C2CCD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45ECB-317E-488F-BF2B-5C342C6AC8AC}" type="datetime1">
              <a:rPr lang="en-US" smtClean="0"/>
              <a:t>9/11/2024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Editar os estilos de texto do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01E9B28-6406-47D3-AAA2-BECF0D89EB20}" type="datetime1">
              <a:rPr lang="en-US" smtClean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6D775-CBDF-4FD6-9010-CDD4661A4E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/>
          <a:lstStyle/>
          <a:p>
            <a:pPr algn="ctr"/>
            <a:endParaRPr lang="pt-PT" sz="4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8C9D4D-4788-4D41-9AD9-DBED5BD93E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389119"/>
            <a:ext cx="7891272" cy="1942407"/>
          </a:xfrm>
        </p:spPr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4D239A7-0B01-4E27-A5A7-3B9336FB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5" name="Imagem 4" descr="CIBECEMlogo">
            <a:extLst>
              <a:ext uri="{FF2B5EF4-FFF2-40B4-BE49-F238E27FC236}">
                <a16:creationId xmlns:a16="http://schemas.microsoft.com/office/drawing/2014/main" id="{4AF887D2-9157-43E6-ACBC-A2FA9764B8B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895" y="276843"/>
            <a:ext cx="817347" cy="90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UNIVERSITY OF TRÁS-OS-MONTES &amp; ALTO DOURO - UTAD (Portugal) - INCLUSEA">
            <a:extLst>
              <a:ext uri="{FF2B5EF4-FFF2-40B4-BE49-F238E27FC236}">
                <a16:creationId xmlns:a16="http://schemas.microsoft.com/office/drawing/2014/main" id="{77FB3A71-D3C3-64F9-30CD-4B22647AA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009" y="106479"/>
            <a:ext cx="2798062" cy="1044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ício - CETRAD">
            <a:extLst>
              <a:ext uri="{FF2B5EF4-FFF2-40B4-BE49-F238E27FC236}">
                <a16:creationId xmlns:a16="http://schemas.microsoft.com/office/drawing/2014/main" id="{C4F0E54E-F4C2-3CD8-9E3C-47850D7235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800" y="221979"/>
            <a:ext cx="2484044" cy="1088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213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/>
              <a:t>PROBLEMA E PROPÓSITO DA INVESTIGAÇÃO</a:t>
            </a:r>
            <a:endParaRPr lang="pt-PT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67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1FBD-4870-479B-A823-BFDEEE4BA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241280" cy="1609344"/>
          </a:xfrm>
        </p:spPr>
        <p:txBody>
          <a:bodyPr/>
          <a:lstStyle/>
          <a:p>
            <a:pPr algn="ctr"/>
            <a:r>
              <a:rPr lang="pt-PT" dirty="0"/>
              <a:t>PROBLEMA E PROPÓSITO DA INVESTIGAÇÃO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0F1B2187-07AC-4C0E-8433-F38F7FC27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516501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ES" sz="1800" dirty="0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4412C3-19A0-4C29-9892-162C9B774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163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365FBE-D959-44AE-BA2E-0E66B6562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METODOLOGIA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5600DE72-1A12-4112-B314-0C6534FA7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66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393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E6273C-6FEE-473E-B4F8-0F5E6A0D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Resultados Esperados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D3C93C56-D3B4-421D-8105-E5AD1851C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510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0842BF-0BCB-4E00-8F68-B65572A18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dirty="0"/>
              <a:t>DÚVIDAS E QUESTÕES</a:t>
            </a:r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B485424-EC92-4A2C-8410-D2CA2C480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6408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_RGR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_RGR" id="{A822C90A-F2E8-4448-9428-FE69AF404E34}" vid="{8C3618A3-74B7-4A07-9954-D8B80C6CFAF2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053286-dbca-4cba-992d-e9e37db86402">
      <Terms xmlns="http://schemas.microsoft.com/office/infopath/2007/PartnerControls"/>
    </lcf76f155ced4ddcb4097134ff3c332f>
    <TaxCatchAll xmlns="d0975c36-daad-4247-8ee5-dcda7644d50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64DAD17D06976479217560368C38D01" ma:contentTypeVersion="12" ma:contentTypeDescription="Criar um novo documento." ma:contentTypeScope="" ma:versionID="0d6fb34ff1292a482b3a7a411970c8d5">
  <xsd:schema xmlns:xsd="http://www.w3.org/2001/XMLSchema" xmlns:xs="http://www.w3.org/2001/XMLSchema" xmlns:p="http://schemas.microsoft.com/office/2006/metadata/properties" xmlns:ns2="fb053286-dbca-4cba-992d-e9e37db86402" xmlns:ns3="d0975c36-daad-4247-8ee5-dcda7644d503" targetNamespace="http://schemas.microsoft.com/office/2006/metadata/properties" ma:root="true" ma:fieldsID="1ab078633beb04f13c1c3a55e81ae082" ns2:_="" ns3:_="">
    <xsd:import namespace="fb053286-dbca-4cba-992d-e9e37db86402"/>
    <xsd:import namespace="d0975c36-daad-4247-8ee5-dcda7644d5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53286-dbca-4cba-992d-e9e37db864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m" ma:readOnly="false" ma:fieldId="{5cf76f15-5ced-4ddc-b409-7134ff3c332f}" ma:taxonomyMulti="true" ma:sspId="ef00b119-1415-429b-a725-5e21717549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975c36-daad-4247-8ee5-dcda7644d50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530b110-13a2-4b50-812b-f795b50f1cdb}" ma:internalName="TaxCatchAll" ma:showField="CatchAllData" ma:web="d0975c36-daad-4247-8ee5-dcda7644d5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23B34F-CDCE-4311-BC22-97401673CF5F}">
  <ds:schemaRefs>
    <ds:schemaRef ds:uri="http://schemas.microsoft.com/office/2006/metadata/properties"/>
    <ds:schemaRef ds:uri="http://schemas.microsoft.com/office/infopath/2007/PartnerControls"/>
    <ds:schemaRef ds:uri="fb053286-dbca-4cba-992d-e9e37db86402"/>
    <ds:schemaRef ds:uri="d0975c36-daad-4247-8ee5-dcda7644d503"/>
  </ds:schemaRefs>
</ds:datastoreItem>
</file>

<file path=customXml/itemProps2.xml><?xml version="1.0" encoding="utf-8"?>
<ds:datastoreItem xmlns:ds="http://schemas.openxmlformats.org/officeDocument/2006/customXml" ds:itemID="{B9B1EE0C-584F-4BB8-A731-B33CC8FB53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49FA58-6187-4872-B648-D9231CBA7C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053286-dbca-4cba-992d-e9e37db86402"/>
    <ds:schemaRef ds:uri="d0975c36-daad-4247-8ee5-dcda7644d5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Tema_RGR</Template>
  <TotalTime>667</TotalTime>
  <Words>26</Words>
  <Application>Microsoft Office PowerPoint</Application>
  <PresentationFormat>Ecrã Panorâmico</PresentationFormat>
  <Paragraphs>14</Paragraphs>
  <Slides>7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7</vt:i4>
      </vt:variant>
    </vt:vector>
  </HeadingPairs>
  <TitlesOfParts>
    <vt:vector size="13" baseType="lpstr">
      <vt:lpstr>Arial</vt:lpstr>
      <vt:lpstr>Calibri</vt:lpstr>
      <vt:lpstr>Rockwell</vt:lpstr>
      <vt:lpstr>Rockwell Condensed</vt:lpstr>
      <vt:lpstr>Wingdings</vt:lpstr>
      <vt:lpstr>Tema_RGR</vt:lpstr>
      <vt:lpstr>Apresentação do PowerPoint</vt:lpstr>
      <vt:lpstr>PROBLEMA E PROPÓSITO DA INVESTIGAÇÃO</vt:lpstr>
      <vt:lpstr>PROBLEMA E PROPÓSITO DA INVESTIGAÇÃO</vt:lpstr>
      <vt:lpstr>METODOLOGIA</vt:lpstr>
      <vt:lpstr>Resultados Esperados</vt:lpstr>
      <vt:lpstr>Resultados Esperados</vt:lpstr>
      <vt:lpstr>DÚVIDAS E QUESTÕES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Proposta</dc:title>
  <dc:creator>Ricardo Gouveia Rodrigues</dc:creator>
  <cp:lastModifiedBy>Rui Silva</cp:lastModifiedBy>
  <cp:revision>71</cp:revision>
  <dcterms:created xsi:type="dcterms:W3CDTF">2018-09-27T16:01:11Z</dcterms:created>
  <dcterms:modified xsi:type="dcterms:W3CDTF">2024-09-11T16:25:44Z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0x010100464DAD17D06976479217560368C38D01</vt:lpwstr>
  </property>
</Properties>
</file>